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2605-1A78-42F2-88D8-D8EA2FD275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2956-31CF-4190-92EA-7FEBF31A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2956-31CF-4190-92EA-7FEBF31A83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98CF-FD70-4B65-B299-28E05B1B0B9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D303-7AFD-4454-8625-7E89D8D62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vitppt.com.ua/osnovi-bezpeki-zhittediyalnosti-obzh/bezpeka-na-dorogah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.ua/search?q=%D0%B8%D0%BD%D1%82%D0%B5%D1%80%D0%BD%D0%B5%D1%82+%D1%84%D0%BE%D1%82%D0%BE&amp;es_sm=93&amp;tbm=isch&amp;tbo=u&amp;source=univ&amp;sa=X&amp;ved=0CBsQsARqFQoTCOnjnZGo_McCFcV8cgodBbYAMw&amp;biw=1440&amp;bih=785" TargetMode="External"/><Relationship Id="rId4" Type="http://schemas.openxmlformats.org/officeDocument/2006/relationships/hyperlink" Target="http://www.myshared.ru/slide/114060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123658"/>
          </a:xfr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Я в безпеці на дорозі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143380"/>
            <a:ext cx="6343672" cy="614370"/>
          </a:xfrm>
        </p:spPr>
        <p:txBody>
          <a:bodyPr>
            <a:normAutofit/>
          </a:bodyPr>
          <a:lstStyle/>
          <a:p>
            <a:r>
              <a:rPr lang="uk-UA" spc="-3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ru-RU" spc="-3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115328" cy="36861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/>
              <a:t>Жити</a:t>
            </a:r>
            <a:r>
              <a:rPr lang="ru-RU" b="1" dirty="0" smtClean="0"/>
              <a:t> у великому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в маленькому </a:t>
            </a:r>
            <a:r>
              <a:rPr lang="ru-RU" b="1" dirty="0" err="1" smtClean="0"/>
              <a:t>селі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не знати правил </a:t>
            </a:r>
            <a:r>
              <a:rPr lang="ru-RU" b="1" dirty="0" err="1" smtClean="0"/>
              <a:t>дорожнього</a:t>
            </a:r>
            <a:r>
              <a:rPr lang="ru-RU" b="1" dirty="0" smtClean="0"/>
              <a:t> </a:t>
            </a:r>
            <a:r>
              <a:rPr lang="ru-RU" b="1" dirty="0" err="1" smtClean="0"/>
              <a:t>руху</a:t>
            </a:r>
            <a:r>
              <a:rPr lang="ru-RU" b="1" dirty="0" smtClean="0"/>
              <a:t> </a:t>
            </a:r>
            <a:r>
              <a:rPr lang="ru-RU" b="1" dirty="0" err="1" smtClean="0"/>
              <a:t>неможливо</a:t>
            </a:r>
            <a:r>
              <a:rPr lang="ru-RU" b="1" dirty="0" smtClean="0"/>
              <a:t>.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, </a:t>
            </a:r>
            <a:r>
              <a:rPr lang="ru-RU" b="1" dirty="0" err="1" smtClean="0"/>
              <a:t>уникнути</a:t>
            </a:r>
            <a:r>
              <a:rPr lang="ru-RU" b="1" dirty="0" smtClean="0"/>
              <a:t> </a:t>
            </a:r>
            <a:r>
              <a:rPr lang="ru-RU" b="1" dirty="0" err="1" smtClean="0"/>
              <a:t>неприємних</a:t>
            </a:r>
            <a:r>
              <a:rPr lang="ru-RU" b="1" dirty="0" smtClean="0"/>
              <a:t> </a:t>
            </a:r>
            <a:r>
              <a:rPr lang="ru-RU" b="1" dirty="0" err="1" smtClean="0"/>
              <a:t>ситуацій</a:t>
            </a:r>
            <a:r>
              <a:rPr lang="ru-RU" b="1" dirty="0" smtClean="0"/>
              <a:t> на </a:t>
            </a:r>
            <a:r>
              <a:rPr lang="ru-RU" b="1" dirty="0" err="1" smtClean="0"/>
              <a:t>дорозі</a:t>
            </a:r>
            <a:r>
              <a:rPr lang="ru-RU" b="1" dirty="0" smtClean="0"/>
              <a:t>, </a:t>
            </a:r>
            <a:r>
              <a:rPr lang="ru-RU" b="1" dirty="0" err="1" smtClean="0"/>
              <a:t>слід</a:t>
            </a:r>
            <a:r>
              <a:rPr lang="ru-RU" b="1" dirty="0" smtClean="0"/>
              <a:t> знати </a:t>
            </a:r>
            <a:r>
              <a:rPr lang="ru-RU" b="1" dirty="0" err="1" smtClean="0"/>
              <a:t>ці</a:t>
            </a:r>
            <a:r>
              <a:rPr lang="ru-RU" b="1" dirty="0" smtClean="0"/>
              <a:t> правила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дотримуватися</a:t>
            </a:r>
            <a:r>
              <a:rPr lang="ru-RU" b="1" dirty="0" smtClean="0"/>
              <a:t>, а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нагадувати</a:t>
            </a:r>
            <a:r>
              <a:rPr lang="ru-RU" b="1" dirty="0" smtClean="0"/>
              <a:t> про них вашим </a:t>
            </a:r>
            <a:r>
              <a:rPr lang="ru-RU" b="1" dirty="0" err="1" smtClean="0"/>
              <a:t>рідним</a:t>
            </a:r>
            <a:endParaRPr lang="ru-RU" dirty="0"/>
          </a:p>
        </p:txBody>
      </p:sp>
      <p:pic>
        <p:nvPicPr>
          <p:cNvPr id="8194" name="Picture 2" descr="C:\Documents and Settings\Юля\Рабочий стол\1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3155912" cy="236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Юля\Рабочий стол\977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256"/>
            <a:ext cx="3964380" cy="222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97152"/>
            <a:ext cx="2500330" cy="10540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b="1" i="1" dirty="0" smtClean="0"/>
              <a:t> Презентацію підготував учень  10-Б класу </a:t>
            </a:r>
            <a:r>
              <a:rPr lang="uk-UA" b="1" i="1" dirty="0" smtClean="0"/>
              <a:t> </a:t>
            </a:r>
          </a:p>
          <a:p>
            <a:pPr algn="ctr">
              <a:buNone/>
            </a:pPr>
            <a:r>
              <a:rPr lang="uk-UA" b="1" i="1" dirty="0" smtClean="0"/>
              <a:t>Ярослав </a:t>
            </a:r>
            <a:r>
              <a:rPr lang="uk-UA" b="1" i="1" dirty="0" smtClean="0"/>
              <a:t>Ковальчук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52"/>
            <a:ext cx="73377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Дотримуйтеся правил дорожнього руху 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Юля\Рабочий стол\1428259140_lay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6766">
            <a:off x="285719" y="3857628"/>
            <a:ext cx="3371805" cy="252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Юля\Рабочий стол\4473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1454">
            <a:off x="6001855" y="2122550"/>
            <a:ext cx="1428760" cy="1428760"/>
          </a:xfrm>
          <a:prstGeom prst="roundRect">
            <a:avLst>
              <a:gd name="adj" fmla="val 289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C:\Documents and Settings\Юля\Рабочий стол\1370722519_329600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3883">
            <a:off x="6438430" y="4753887"/>
            <a:ext cx="2434008" cy="182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961">
            <a:off x="1000100" y="428604"/>
            <a:ext cx="6615130" cy="774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</a:t>
            </a:r>
            <a:r>
              <a:rPr lang="en-US" sz="1400" dirty="0" smtClean="0">
                <a:hlinkClick r:id="rId3"/>
              </a:rPr>
              <a:t>http://svitppt.com.ua/osnovi-bezpeki-zhittediyalnosti-obzh/bezpeka-na-dorogah.html</a:t>
            </a:r>
            <a:endParaRPr lang="uk-UA" sz="1400" dirty="0" smtClean="0"/>
          </a:p>
          <a:p>
            <a:r>
              <a:rPr lang="en-US" sz="1400" dirty="0" smtClean="0">
                <a:hlinkClick r:id="rId4"/>
              </a:rPr>
              <a:t>http://www.myshared.ru/slide/1140604/</a:t>
            </a:r>
            <a:endParaRPr lang="uk-UA" sz="1400" dirty="0" smtClean="0"/>
          </a:p>
          <a:p>
            <a:r>
              <a:rPr lang="en-US" sz="1400" dirty="0" smtClean="0">
                <a:hlinkClick r:id="rId5"/>
              </a:rPr>
              <a:t>https://www.google.com.ua/search?q=%D0%B8%D0%BD%D1%82%D0%B5%D1%80%D0%BD%D0%B5%D1%82+%D1%84%D0%BE%D1%82%D0%BE&amp;es_sm=93&amp;tbm=isch&amp;tbo=u&amp;source=univ&amp;sa=X&amp;ved=0CBsQsARqFQoTCOnjnZGo_McCFcV8cgodBbYAMw&amp;biw=1440&amp;bih=785#tbm=isch&amp;q=+%D1%84%D0%BE%D1%82%D0%BE</a:t>
            </a:r>
            <a:endParaRPr lang="uk-UA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7570">
            <a:off x="214282" y="142852"/>
            <a:ext cx="8643998" cy="37862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/>
              <a:t>Ми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вами </a:t>
            </a:r>
            <a:r>
              <a:rPr lang="ru-RU" sz="2400" b="1" i="1" dirty="0" err="1" smtClean="0"/>
              <a:t>щодня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перебуваємо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ролі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учасника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дорожнього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руху</a:t>
            </a:r>
            <a:r>
              <a:rPr lang="ru-RU" sz="2400" b="1" i="1" dirty="0" smtClean="0"/>
              <a:t>. Переходимо дорогу – ми </a:t>
            </a:r>
            <a:r>
              <a:rPr lang="ru-RU" sz="2400" b="1" i="1" dirty="0" err="1" smtClean="0"/>
              <a:t>пішоходи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рухаємося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міським</a:t>
            </a:r>
            <a:r>
              <a:rPr lang="ru-RU" sz="2400" b="1" i="1" dirty="0" smtClean="0"/>
              <a:t> транспорт</a:t>
            </a:r>
            <a:r>
              <a:rPr lang="ru-RU" sz="2400" b="1" i="1" dirty="0" smtClean="0"/>
              <a:t>ом</a:t>
            </a:r>
            <a:r>
              <a:rPr lang="ru-RU" sz="2400" b="1" i="1" dirty="0" smtClean="0"/>
              <a:t>– </a:t>
            </a:r>
            <a:r>
              <a:rPr lang="ru-RU" sz="2400" b="1" i="1" dirty="0" err="1" smtClean="0"/>
              <a:t>пасажири</a:t>
            </a:r>
            <a:r>
              <a:rPr lang="ru-RU" sz="2400" b="1" i="1" dirty="0" smtClean="0"/>
              <a:t>, а </a:t>
            </a:r>
            <a:r>
              <a:rPr lang="ru-RU" sz="2400" b="1" i="1" dirty="0" err="1" smtClean="0"/>
              <a:t>якщо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власний</a:t>
            </a:r>
            <a:r>
              <a:rPr lang="ru-RU" sz="2400" b="1" i="1" dirty="0" smtClean="0"/>
              <a:t> транспорт, </a:t>
            </a:r>
            <a:r>
              <a:rPr lang="ru-RU" sz="2400" b="1" i="1" dirty="0" smtClean="0"/>
              <a:t>то, </a:t>
            </a:r>
            <a:r>
              <a:rPr lang="ru-RU" sz="2400" b="1" i="1" dirty="0" smtClean="0"/>
              <a:t>час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часу, </a:t>
            </a:r>
            <a:r>
              <a:rPr lang="ru-RU" sz="2400" b="1" i="1" dirty="0" err="1" smtClean="0"/>
              <a:t>стаємо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водіями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(ми –  </a:t>
            </a:r>
            <a:r>
              <a:rPr lang="ru-RU" sz="2400" b="1" i="1" dirty="0" err="1" smtClean="0"/>
              <a:t>дитячих</a:t>
            </a:r>
            <a:r>
              <a:rPr lang="ru-RU" sz="2400" b="1" i="1" dirty="0" smtClean="0"/>
              <a:t> машинок, батьки – </a:t>
            </a:r>
            <a:r>
              <a:rPr lang="ru-RU" sz="2400" b="1" i="1" dirty="0" err="1" smtClean="0"/>
              <a:t>серйозних</a:t>
            </a:r>
            <a:r>
              <a:rPr lang="ru-RU" sz="2400" b="1" i="1" dirty="0" smtClean="0"/>
              <a:t> авто).  </a:t>
            </a:r>
            <a:r>
              <a:rPr lang="ru-RU" sz="2400" b="1" i="1" dirty="0" smtClean="0"/>
              <a:t>Для </a:t>
            </a:r>
            <a:r>
              <a:rPr lang="ru-RU" sz="2400" b="1" i="1" dirty="0" err="1" smtClean="0"/>
              <a:t>виконання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цих</a:t>
            </a:r>
            <a:r>
              <a:rPr lang="ru-RU" sz="2400" b="1" i="1" dirty="0" smtClean="0"/>
              <a:t> ролей ми </a:t>
            </a:r>
            <a:r>
              <a:rPr lang="ru-RU" sz="2400" b="1" i="1" dirty="0" err="1" smtClean="0"/>
              <a:t>повинні</a:t>
            </a:r>
            <a:r>
              <a:rPr lang="ru-RU" sz="2400" b="1" i="1" dirty="0" smtClean="0"/>
              <a:t> знати правила </a:t>
            </a:r>
            <a:r>
              <a:rPr lang="ru-RU" sz="2400" b="1" i="1" dirty="0" err="1" smtClean="0"/>
              <a:t>дорожнього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руху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та </a:t>
            </a:r>
            <a:r>
              <a:rPr lang="ru-RU" sz="2400" b="1" i="1" dirty="0" err="1" smtClean="0"/>
              <a:t>засоби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регулювання</a:t>
            </a:r>
            <a:endParaRPr lang="ru-RU" sz="2400" b="1" i="1" dirty="0"/>
          </a:p>
        </p:txBody>
      </p:sp>
      <p:pic>
        <p:nvPicPr>
          <p:cNvPr id="3074" name="Picture 2" descr="C:\Documents and Settings\Юля\Рабочий стол\ьт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664">
            <a:off x="142844" y="4286256"/>
            <a:ext cx="2500330" cy="242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Юля\Рабочий стол\Пассажи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5528">
            <a:off x="2949225" y="4053394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Юля\Рабочий стол\20130218_1443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341">
            <a:off x="6416466" y="3989448"/>
            <a:ext cx="24288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89930">
            <a:off x="428596" y="4357694"/>
            <a:ext cx="8258204" cy="2114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/>
              <a:t>Нормативний</a:t>
            </a:r>
            <a:r>
              <a:rPr lang="ru-RU" b="1" i="1" dirty="0" smtClean="0"/>
              <a:t> документ,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встановлює</a:t>
            </a:r>
            <a:r>
              <a:rPr lang="ru-RU" b="1" i="1" dirty="0" smtClean="0"/>
              <a:t> порядок </a:t>
            </a:r>
            <a:r>
              <a:rPr lang="ru-RU" b="1" i="1" dirty="0" err="1" smtClean="0"/>
              <a:t>дорожнього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руху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всій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території</a:t>
            </a:r>
            <a:r>
              <a:rPr lang="ru-RU" b="1" i="1" dirty="0" smtClean="0"/>
              <a:t> 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 </a:t>
            </a:r>
            <a:r>
              <a:rPr lang="ru-RU" b="1" i="1" dirty="0" smtClean="0"/>
              <a:t>– </a:t>
            </a:r>
            <a:r>
              <a:rPr lang="ru-RU" b="1" i="1" dirty="0" smtClean="0"/>
              <a:t>ПРАВИЛА </a:t>
            </a:r>
            <a:r>
              <a:rPr lang="ru-RU" b="1" i="1" dirty="0" smtClean="0"/>
              <a:t>ДОРОЖНЬОГО РУХУ</a:t>
            </a:r>
            <a:endParaRPr lang="ru-RU" dirty="0" smtClean="0"/>
          </a:p>
        </p:txBody>
      </p:sp>
      <p:pic>
        <p:nvPicPr>
          <p:cNvPr id="4" name="Picture 8" descr="ANd9GcTA6_J-IAGKaQcceq08C9YBKeBUof5PKc4Qlb2WnJ3okWkpcUladHDslP3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4224">
            <a:off x="214282" y="142852"/>
            <a:ext cx="271893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1212644267_pdd_u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0194">
            <a:off x="3357554" y="214290"/>
            <a:ext cx="2273300" cy="353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1658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688">
            <a:off x="6286512" y="428604"/>
            <a:ext cx="244010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6572296" cy="2000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Частина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дороги,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призначена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руху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пішоходів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через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проїжджу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частину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</a:p>
          <a:p>
            <a:pPr algn="ctr">
              <a:buNone/>
            </a:pPr>
            <a:r>
              <a:rPr lang="ru-RU" sz="42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пішохідний</a:t>
            </a:r>
            <a:r>
              <a:rPr lang="ru-RU" sz="4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2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перехід</a:t>
            </a:r>
            <a:endParaRPr lang="ru-RU" sz="38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Documents and Settings\Юля\Рабочий стол\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772" y="3000372"/>
            <a:ext cx="5602754" cy="318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12476">
            <a:off x="178068" y="482739"/>
            <a:ext cx="8186766" cy="11858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Особа, яка </a:t>
            </a:r>
            <a:r>
              <a:rPr lang="ru-RU" b="1" dirty="0" err="1" smtClean="0"/>
              <a:t>керує</a:t>
            </a:r>
            <a:r>
              <a:rPr lang="ru-RU" b="1" dirty="0" smtClean="0"/>
              <a:t> </a:t>
            </a:r>
            <a:r>
              <a:rPr lang="ru-RU" b="1" dirty="0" err="1" smtClean="0"/>
              <a:t>транспортним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,- </a:t>
            </a:r>
            <a:r>
              <a:rPr lang="ru-RU" sz="4200" b="1" dirty="0" smtClean="0"/>
              <a:t>ВОДІЙ</a:t>
            </a:r>
            <a:endParaRPr lang="ru-RU" dirty="0"/>
          </a:p>
        </p:txBody>
      </p:sp>
      <p:pic>
        <p:nvPicPr>
          <p:cNvPr id="2050" name="Picture 2" descr="C:\Documents and Settings\Юля\Рабочий стол\ranking-fast-furious-characters-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513">
            <a:off x="214282" y="2285992"/>
            <a:ext cx="435771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Юля\Рабочий стол\Men___Male_Celebrity_____Jason_Statham_driving_083477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4555">
            <a:off x="4871891" y="3232653"/>
            <a:ext cx="4170420" cy="278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7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52277">
            <a:off x="251981" y="537823"/>
            <a:ext cx="6466737" cy="11584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ru-RU" b="1" dirty="0" err="1" smtClean="0"/>
              <a:t>Написи</a:t>
            </a:r>
            <a:r>
              <a:rPr lang="ru-RU" b="1" dirty="0" smtClean="0"/>
              <a:t> та </a:t>
            </a:r>
            <a:r>
              <a:rPr lang="ru-RU" b="1" dirty="0" err="1" smtClean="0"/>
              <a:t>лінії</a:t>
            </a:r>
            <a:r>
              <a:rPr lang="ru-RU" b="1" dirty="0" smtClean="0"/>
              <a:t> на </a:t>
            </a:r>
            <a:r>
              <a:rPr lang="ru-RU" b="1" dirty="0" err="1" smtClean="0"/>
              <a:t>проїжджій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– ДОРОЖНЯ РОЗМІТКА</a:t>
            </a:r>
            <a:endParaRPr lang="ru-RU" dirty="0"/>
          </a:p>
        </p:txBody>
      </p:sp>
      <p:pic>
        <p:nvPicPr>
          <p:cNvPr id="4098" name="Picture 2" descr="C:\Documents and Settings\Юля\Рабочий стол\440px-Kreuzung_B1-B96_Berlin_-_Fahrbahnmarkierun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7149">
            <a:off x="6339191" y="1535294"/>
            <a:ext cx="2622182" cy="203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Юля\Рабочий стол\11329899_1582461355338659_408336228080527758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6948">
            <a:off x="428596" y="2357430"/>
            <a:ext cx="2128814" cy="159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Юля\Рабочий стол\rozm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9790">
            <a:off x="453973" y="4367965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Юля\Рабочий стол\13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8950">
            <a:off x="4790105" y="3747834"/>
            <a:ext cx="3583440" cy="268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Юля\Рабочий стол\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97005">
            <a:off x="2719948" y="1885915"/>
            <a:ext cx="3202848" cy="180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27935">
            <a:off x="777011" y="294358"/>
            <a:ext cx="6257940" cy="16144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/>
              <a:t>Пристрій</a:t>
            </a:r>
            <a:r>
              <a:rPr lang="ru-RU" b="1" dirty="0" smtClean="0"/>
              <a:t> </a:t>
            </a:r>
            <a:r>
              <a:rPr lang="ru-RU" b="1" dirty="0" smtClean="0"/>
              <a:t> для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руху</a:t>
            </a:r>
            <a:r>
              <a:rPr lang="ru-RU" b="1" dirty="0" smtClean="0"/>
              <a:t> в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напрямках</a:t>
            </a:r>
            <a:r>
              <a:rPr lang="ru-RU" b="1" dirty="0" smtClean="0"/>
              <a:t> – </a:t>
            </a:r>
            <a:r>
              <a:rPr lang="ru-RU" b="1" dirty="0" smtClean="0"/>
              <a:t>СВІТЛОФОР</a:t>
            </a:r>
            <a:endParaRPr lang="ru-RU" dirty="0"/>
          </a:p>
        </p:txBody>
      </p:sp>
      <p:pic>
        <p:nvPicPr>
          <p:cNvPr id="5122" name="Picture 2" descr="C:\Documents and Settings\Юля\Рабочий стол\1o9vqvxsb7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5734">
            <a:off x="285720" y="1928802"/>
            <a:ext cx="314700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Юля\Рабочий стол\svetof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3709">
            <a:off x="4000496" y="3071810"/>
            <a:ext cx="2714644" cy="285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Юля\Рабочий стол\(2010.01.12)svetofor_peshehodn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776">
            <a:off x="7117673" y="3403354"/>
            <a:ext cx="1800225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468144">
            <a:off x="70" y="852011"/>
            <a:ext cx="5419919" cy="9008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Для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обмежень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русі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застосовують</a:t>
            </a:r>
            <a:r>
              <a:rPr lang="ru-RU" sz="2000" b="1" dirty="0" smtClean="0"/>
              <a:t>  ЗАБОРОННІ ЗНАКИ</a:t>
            </a:r>
            <a:endParaRPr lang="ru-RU" sz="2000" dirty="0"/>
          </a:p>
        </p:txBody>
      </p:sp>
      <p:pic>
        <p:nvPicPr>
          <p:cNvPr id="6146" name="Picture 2" descr="C:\Documents and Settings\Юля\Рабочий стол\BR.5.02-700x5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388">
            <a:off x="2669061" y="2095604"/>
            <a:ext cx="6032927" cy="442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25659">
            <a:off x="285720" y="500042"/>
            <a:ext cx="7786742" cy="12858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 Для того, щоб інформувати водія або пішоході</a:t>
            </a:r>
            <a:r>
              <a:rPr lang="ru-RU" dirty="0" smtClean="0"/>
              <a:t>в</a:t>
            </a:r>
            <a:r>
              <a:rPr lang="uk-UA" dirty="0" smtClean="0"/>
              <a:t> також застосовуються ІНФОРМАЦІЙНО-ВКАЗІВНІ ДОРОЖНІ ЗНАКИ</a:t>
            </a:r>
            <a:endParaRPr lang="ru-RU" dirty="0"/>
          </a:p>
        </p:txBody>
      </p:sp>
      <p:pic>
        <p:nvPicPr>
          <p:cNvPr id="7170" name="Picture 2" descr="C:\Documents and Settings\Юля\Рабочий стол\znak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3108">
            <a:off x="381492" y="2121065"/>
            <a:ext cx="3071834" cy="414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Documents and Settings\Юля\Рабочий стол\BR.5.04-700x5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106">
            <a:off x="3901687" y="2397185"/>
            <a:ext cx="4968252" cy="364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232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 в безпеці на дорозі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Джерела</vt:lpstr>
    </vt:vector>
  </TitlesOfParts>
  <Company>ноут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Юля</dc:creator>
  <cp:lastModifiedBy>Admin</cp:lastModifiedBy>
  <cp:revision>24</cp:revision>
  <dcterms:created xsi:type="dcterms:W3CDTF">2015-09-14T14:05:07Z</dcterms:created>
  <dcterms:modified xsi:type="dcterms:W3CDTF">2015-10-21T08:14:08Z</dcterms:modified>
</cp:coreProperties>
</file>